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6858000" cy="9906000" type="A4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200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D8088-FC62-4860-AC14-5F3A91E3B794}" type="datetimeFigureOut">
              <a:rPr kumimoji="1" lang="ja-JP" altLang="en-US" smtClean="0"/>
              <a:t>2022/7/28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331C6-2B4A-47DE-B656-DB6C6E064A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9080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D8088-FC62-4860-AC14-5F3A91E3B794}" type="datetimeFigureOut">
              <a:rPr kumimoji="1" lang="ja-JP" altLang="en-US" smtClean="0"/>
              <a:t>2022/7/28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331C6-2B4A-47DE-B656-DB6C6E064A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8211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D8088-FC62-4860-AC14-5F3A91E3B794}" type="datetimeFigureOut">
              <a:rPr kumimoji="1" lang="ja-JP" altLang="en-US" smtClean="0"/>
              <a:t>2022/7/28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331C6-2B4A-47DE-B656-DB6C6E064A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8705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D8088-FC62-4860-AC14-5F3A91E3B794}" type="datetimeFigureOut">
              <a:rPr kumimoji="1" lang="ja-JP" altLang="en-US" smtClean="0"/>
              <a:t>2022/7/28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331C6-2B4A-47DE-B656-DB6C6E064A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6873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D8088-FC62-4860-AC14-5F3A91E3B794}" type="datetimeFigureOut">
              <a:rPr kumimoji="1" lang="ja-JP" altLang="en-US" smtClean="0"/>
              <a:t>2022/7/28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331C6-2B4A-47DE-B656-DB6C6E064A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0825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D8088-FC62-4860-AC14-5F3A91E3B794}" type="datetimeFigureOut">
              <a:rPr kumimoji="1" lang="ja-JP" altLang="en-US" smtClean="0"/>
              <a:t>2022/7/28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331C6-2B4A-47DE-B656-DB6C6E064A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9939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D8088-FC62-4860-AC14-5F3A91E3B794}" type="datetimeFigureOut">
              <a:rPr kumimoji="1" lang="ja-JP" altLang="en-US" smtClean="0"/>
              <a:t>2022/7/28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331C6-2B4A-47DE-B656-DB6C6E064A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9114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D8088-FC62-4860-AC14-5F3A91E3B794}" type="datetimeFigureOut">
              <a:rPr kumimoji="1" lang="ja-JP" altLang="en-US" smtClean="0"/>
              <a:t>2022/7/28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331C6-2B4A-47DE-B656-DB6C6E064A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756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D8088-FC62-4860-AC14-5F3A91E3B794}" type="datetimeFigureOut">
              <a:rPr kumimoji="1" lang="ja-JP" altLang="en-US" smtClean="0"/>
              <a:t>2022/7/28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331C6-2B4A-47DE-B656-DB6C6E064A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4895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D8088-FC62-4860-AC14-5F3A91E3B794}" type="datetimeFigureOut">
              <a:rPr kumimoji="1" lang="ja-JP" altLang="en-US" smtClean="0"/>
              <a:t>2022/7/28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331C6-2B4A-47DE-B656-DB6C6E064A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6764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D8088-FC62-4860-AC14-5F3A91E3B794}" type="datetimeFigureOut">
              <a:rPr kumimoji="1" lang="ja-JP" altLang="en-US" smtClean="0"/>
              <a:t>2022/7/28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331C6-2B4A-47DE-B656-DB6C6E064A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960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D8088-FC62-4860-AC14-5F3A91E3B794}" type="datetimeFigureOut">
              <a:rPr kumimoji="1" lang="ja-JP" altLang="en-US" smtClean="0"/>
              <a:t>2022/7/28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7331C6-2B4A-47DE-B656-DB6C6E064A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1127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2EB444A9-7663-4EF5-BA64-41AF8ED2BF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194" y="697736"/>
            <a:ext cx="6498774" cy="8510528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30D3DFA1-BDFF-43AC-B215-C8AB737F49CB}"/>
              </a:ext>
            </a:extLst>
          </p:cNvPr>
          <p:cNvSpPr/>
          <p:nvPr/>
        </p:nvSpPr>
        <p:spPr>
          <a:xfrm>
            <a:off x="267194" y="5641769"/>
            <a:ext cx="3283527" cy="2112819"/>
          </a:xfrm>
          <a:prstGeom prst="rect">
            <a:avLst/>
          </a:prstGeom>
          <a:noFill/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FAC8A495-A715-436C-9F2A-A0A76EF841C9}"/>
              </a:ext>
            </a:extLst>
          </p:cNvPr>
          <p:cNvCxnSpPr>
            <a:cxnSpLocks/>
          </p:cNvCxnSpPr>
          <p:nvPr/>
        </p:nvCxnSpPr>
        <p:spPr>
          <a:xfrm flipH="1">
            <a:off x="3559628" y="4953000"/>
            <a:ext cx="712519" cy="68876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BD248316-107A-4562-BE84-CCB9E4FED4D0}"/>
              </a:ext>
            </a:extLst>
          </p:cNvPr>
          <p:cNvSpPr/>
          <p:nvPr/>
        </p:nvSpPr>
        <p:spPr>
          <a:xfrm>
            <a:off x="4272147" y="4122716"/>
            <a:ext cx="2125684" cy="83028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こちらから</a:t>
            </a:r>
            <a:endParaRPr kumimoji="1" lang="en-US" altLang="ja-JP" sz="20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2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登録お願いします。</a:t>
            </a:r>
          </a:p>
        </p:txBody>
      </p:sp>
    </p:spTree>
    <p:extLst>
      <p:ext uri="{BB962C8B-B14F-4D97-AF65-F5344CB8AC3E}">
        <p14:creationId xmlns:p14="http://schemas.microsoft.com/office/powerpoint/2010/main" val="921257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>
            <a:extLst>
              <a:ext uri="{FF2B5EF4-FFF2-40B4-BE49-F238E27FC236}">
                <a16:creationId xmlns:a16="http://schemas.microsoft.com/office/drawing/2014/main" id="{A0A8074B-7377-4F76-9938-65B454019E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830" y="6329333"/>
            <a:ext cx="3975265" cy="3284418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1AA717F8-1AC7-4533-A7BF-9D82032053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626" y="1728619"/>
            <a:ext cx="6593775" cy="4432435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2DFC944E-1BC5-4660-94BC-D9C688C359EA}"/>
              </a:ext>
            </a:extLst>
          </p:cNvPr>
          <p:cNvSpPr/>
          <p:nvPr/>
        </p:nvSpPr>
        <p:spPr>
          <a:xfrm>
            <a:off x="133599" y="175158"/>
            <a:ext cx="2894609" cy="1173679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これにて申込は完了です。</a:t>
            </a:r>
            <a:endParaRPr kumimoji="1" lang="en-US" altLang="ja-JP" sz="20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9B25575A-A613-4D61-B181-F3350B72F2FA}"/>
              </a:ext>
            </a:extLst>
          </p:cNvPr>
          <p:cNvSpPr/>
          <p:nvPr/>
        </p:nvSpPr>
        <p:spPr>
          <a:xfrm>
            <a:off x="3402283" y="3182588"/>
            <a:ext cx="1036123" cy="48688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02D99629-5F25-4DBA-836A-45A1E790A55C}"/>
              </a:ext>
            </a:extLst>
          </p:cNvPr>
          <p:cNvSpPr/>
          <p:nvPr/>
        </p:nvSpPr>
        <p:spPr>
          <a:xfrm>
            <a:off x="3586354" y="8381013"/>
            <a:ext cx="2980704" cy="1173679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申込みが完了すると</a:t>
            </a:r>
            <a:endParaRPr kumimoji="1" lang="en-US" altLang="ja-JP" sz="20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2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確認メールが届きますので</a:t>
            </a:r>
            <a:endParaRPr kumimoji="1" lang="en-US" altLang="ja-JP" sz="20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2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ご確認お願い致します。</a:t>
            </a:r>
            <a:endParaRPr kumimoji="1" lang="en-US" altLang="ja-JP" sz="20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B62B7A65-E138-4642-9C0D-71D9A89D9A7D}"/>
              </a:ext>
            </a:extLst>
          </p:cNvPr>
          <p:cNvSpPr/>
          <p:nvPr/>
        </p:nvSpPr>
        <p:spPr>
          <a:xfrm>
            <a:off x="2354283" y="4398821"/>
            <a:ext cx="2149434" cy="1098960"/>
          </a:xfrm>
          <a:prstGeom prst="rect">
            <a:avLst/>
          </a:prstGeom>
          <a:noFill/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37772960-AFB5-4FC9-A6C7-B60C649980B8}"/>
              </a:ext>
            </a:extLst>
          </p:cNvPr>
          <p:cNvSpPr/>
          <p:nvPr/>
        </p:nvSpPr>
        <p:spPr>
          <a:xfrm>
            <a:off x="133599" y="4296890"/>
            <a:ext cx="1961402" cy="1173679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「次へ」クリック</a:t>
            </a:r>
            <a:endParaRPr kumimoji="1" lang="en-US" altLang="ja-JP" sz="20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2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すると宿泊申込へ続きます。</a:t>
            </a:r>
            <a:endParaRPr kumimoji="1" lang="en-US" altLang="ja-JP" sz="20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C978A217-9135-4A1E-9697-06EB4BB5C0FF}"/>
              </a:ext>
            </a:extLst>
          </p:cNvPr>
          <p:cNvSpPr/>
          <p:nvPr/>
        </p:nvSpPr>
        <p:spPr>
          <a:xfrm>
            <a:off x="4762999" y="4858989"/>
            <a:ext cx="1961402" cy="1576201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宿泊手配が不要の方は「以降の手続きをスキップ」をクリック</a:t>
            </a:r>
            <a:endParaRPr kumimoji="1" lang="en-US" altLang="ja-JP" sz="20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CB2FC5D6-FFB1-4CD3-AE34-2867DCA1A617}"/>
              </a:ext>
            </a:extLst>
          </p:cNvPr>
          <p:cNvCxnSpPr>
            <a:cxnSpLocks/>
          </p:cNvCxnSpPr>
          <p:nvPr/>
        </p:nvCxnSpPr>
        <p:spPr>
          <a:xfrm>
            <a:off x="1884216" y="4607625"/>
            <a:ext cx="894610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6A8E8FC4-2E5D-4B6F-81C7-6BC8193CA616}"/>
              </a:ext>
            </a:extLst>
          </p:cNvPr>
          <p:cNvCxnSpPr>
            <a:cxnSpLocks/>
          </p:cNvCxnSpPr>
          <p:nvPr/>
        </p:nvCxnSpPr>
        <p:spPr>
          <a:xfrm flipH="1">
            <a:off x="4069280" y="5092535"/>
            <a:ext cx="738252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7553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E98D952A-1904-4009-A8CB-705F72BA9C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194" y="697736"/>
            <a:ext cx="6498774" cy="8510528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30D3DFA1-BDFF-43AC-B215-C8AB737F49CB}"/>
              </a:ext>
            </a:extLst>
          </p:cNvPr>
          <p:cNvSpPr/>
          <p:nvPr/>
        </p:nvSpPr>
        <p:spPr>
          <a:xfrm>
            <a:off x="267195" y="7489372"/>
            <a:ext cx="3283527" cy="942109"/>
          </a:xfrm>
          <a:prstGeom prst="rect">
            <a:avLst/>
          </a:prstGeom>
          <a:noFill/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FAC8A495-A715-436C-9F2A-A0A76EF841C9}"/>
              </a:ext>
            </a:extLst>
          </p:cNvPr>
          <p:cNvCxnSpPr>
            <a:cxnSpLocks/>
          </p:cNvCxnSpPr>
          <p:nvPr/>
        </p:nvCxnSpPr>
        <p:spPr>
          <a:xfrm flipH="1">
            <a:off x="3550722" y="4953000"/>
            <a:ext cx="721426" cy="243345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BD248316-107A-4562-BE84-CCB9E4FED4D0}"/>
              </a:ext>
            </a:extLst>
          </p:cNvPr>
          <p:cNvSpPr/>
          <p:nvPr/>
        </p:nvSpPr>
        <p:spPr>
          <a:xfrm>
            <a:off x="3788229" y="4469573"/>
            <a:ext cx="2811482" cy="532411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✔後に「次へ」をクリック</a:t>
            </a:r>
            <a:endParaRPr kumimoji="1" lang="en-US" altLang="ja-JP" sz="20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9050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6D884C97-972B-4265-AA62-7013991798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55" y="1769806"/>
            <a:ext cx="6507678" cy="6366387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F08A05D0-8F73-4FD6-806B-991011B8C9F9}"/>
              </a:ext>
            </a:extLst>
          </p:cNvPr>
          <p:cNvSpPr/>
          <p:nvPr/>
        </p:nvSpPr>
        <p:spPr>
          <a:xfrm>
            <a:off x="567047" y="393863"/>
            <a:ext cx="4310743" cy="1173679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順にご登録をお願い致します。</a:t>
            </a:r>
            <a:endParaRPr kumimoji="1" lang="en-US" altLang="ja-JP" sz="20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en-US" altLang="ja-JP" sz="2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 </a:t>
            </a:r>
            <a:r>
              <a:rPr kumimoji="1" lang="ja-JP" altLang="en-US" sz="2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＊</a:t>
            </a:r>
            <a:r>
              <a:rPr kumimoji="1" lang="ja-JP" altLang="en-US" sz="2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は必須項目となります。</a:t>
            </a:r>
            <a:endParaRPr kumimoji="1" lang="en-US" altLang="ja-JP" sz="20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1C13CC8-4A41-4B0A-9061-8753543EF638}"/>
              </a:ext>
            </a:extLst>
          </p:cNvPr>
          <p:cNvSpPr/>
          <p:nvPr/>
        </p:nvSpPr>
        <p:spPr>
          <a:xfrm>
            <a:off x="175161" y="3408219"/>
            <a:ext cx="1036123" cy="48688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46316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0B4B3ED1-72E8-4D90-9ABD-67AF7F67C1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134" y="1629884"/>
            <a:ext cx="6311732" cy="8100958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75319AC8-3998-42B4-8867-53D4F3870FE6}"/>
              </a:ext>
            </a:extLst>
          </p:cNvPr>
          <p:cNvSpPr/>
          <p:nvPr/>
        </p:nvSpPr>
        <p:spPr>
          <a:xfrm>
            <a:off x="133598" y="175158"/>
            <a:ext cx="4426527" cy="1173679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入力を終えると内容確認画面になります</a:t>
            </a:r>
            <a:endParaRPr kumimoji="1" lang="en-US" altLang="ja-JP" sz="20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14DB42FD-FE46-45A3-A82F-A7D396F77C2A}"/>
              </a:ext>
            </a:extLst>
          </p:cNvPr>
          <p:cNvSpPr/>
          <p:nvPr/>
        </p:nvSpPr>
        <p:spPr>
          <a:xfrm>
            <a:off x="1142999" y="1543793"/>
            <a:ext cx="1036123" cy="48688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B059B6F0-8074-42E6-916E-E60A9E6153BD}"/>
              </a:ext>
            </a:extLst>
          </p:cNvPr>
          <p:cNvSpPr/>
          <p:nvPr/>
        </p:nvSpPr>
        <p:spPr>
          <a:xfrm>
            <a:off x="2591048" y="8398817"/>
            <a:ext cx="1882238" cy="942109"/>
          </a:xfrm>
          <a:prstGeom prst="rect">
            <a:avLst/>
          </a:prstGeom>
          <a:noFill/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D4B56779-C124-4DDB-BF0D-3693CFF17CD7}"/>
              </a:ext>
            </a:extLst>
          </p:cNvPr>
          <p:cNvSpPr/>
          <p:nvPr/>
        </p:nvSpPr>
        <p:spPr>
          <a:xfrm>
            <a:off x="3016332" y="5447805"/>
            <a:ext cx="3568534" cy="1558637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登録内容に間違いがなければ</a:t>
            </a:r>
            <a:endParaRPr kumimoji="1" lang="en-US" altLang="ja-JP" sz="20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2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・別の参加者を登録する　</a:t>
            </a:r>
            <a:endParaRPr kumimoji="1" lang="en-US" altLang="ja-JP" sz="20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2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・登録</a:t>
            </a:r>
            <a:endParaRPr kumimoji="1" lang="en-US" altLang="ja-JP" sz="20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2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どちらかを選択</a:t>
            </a:r>
            <a:endParaRPr kumimoji="1" lang="en-US" altLang="ja-JP" sz="20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ADA42302-E140-4122-9B96-65DA748AB617}"/>
              </a:ext>
            </a:extLst>
          </p:cNvPr>
          <p:cNvCxnSpPr>
            <a:cxnSpLocks/>
          </p:cNvCxnSpPr>
          <p:nvPr/>
        </p:nvCxnSpPr>
        <p:spPr>
          <a:xfrm flipH="1">
            <a:off x="4473286" y="7006442"/>
            <a:ext cx="397081" cy="129638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1075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3C8BEE97-B1BA-42F6-B082-F9A09DF199A0}"/>
              </a:ext>
            </a:extLst>
          </p:cNvPr>
          <p:cNvSpPr/>
          <p:nvPr/>
        </p:nvSpPr>
        <p:spPr>
          <a:xfrm>
            <a:off x="133598" y="175158"/>
            <a:ext cx="4426527" cy="1173679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登録を終えるとご入力のメールアドレスに</a:t>
            </a:r>
            <a:endParaRPr kumimoji="1" lang="en-US" altLang="ja-JP" sz="20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2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登録確認メールが届きます。</a:t>
            </a:r>
            <a:endParaRPr kumimoji="1" lang="en-US" altLang="ja-JP" sz="20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ABFD58E-E4C9-4504-865D-F6F34D25EF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598" y="1993547"/>
            <a:ext cx="6552210" cy="4897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12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2E33FC3A-E66B-47F3-8183-408F34649D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598" y="2077507"/>
            <a:ext cx="6528459" cy="5394726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24F96001-7CB4-48BC-94AB-A06B04841C01}"/>
              </a:ext>
            </a:extLst>
          </p:cNvPr>
          <p:cNvSpPr/>
          <p:nvPr/>
        </p:nvSpPr>
        <p:spPr>
          <a:xfrm>
            <a:off x="1736767" y="3600202"/>
            <a:ext cx="1036123" cy="48688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1EE9E49-9BFA-4D3B-8BA7-197F2DEBF45E}"/>
              </a:ext>
            </a:extLst>
          </p:cNvPr>
          <p:cNvSpPr/>
          <p:nvPr/>
        </p:nvSpPr>
        <p:spPr>
          <a:xfrm>
            <a:off x="133598" y="175158"/>
            <a:ext cx="3500251" cy="1173679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参加者選択の画面になります。</a:t>
            </a:r>
            <a:endParaRPr kumimoji="1" lang="en-US" altLang="ja-JP" sz="20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FFF6C7A-1492-4E60-8684-B87FBFFF272C}"/>
              </a:ext>
            </a:extLst>
          </p:cNvPr>
          <p:cNvSpPr/>
          <p:nvPr/>
        </p:nvSpPr>
        <p:spPr>
          <a:xfrm>
            <a:off x="133598" y="7970324"/>
            <a:ext cx="6374080" cy="1173679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ご同行者様もご登録された場合は、</a:t>
            </a:r>
            <a:endParaRPr kumimoji="1" lang="en-US" altLang="ja-JP" sz="20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2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この場所にお名前が表示されますのでご選択ください。</a:t>
            </a:r>
            <a:endParaRPr kumimoji="1" lang="en-US" altLang="ja-JP" sz="20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9F1F5E86-B953-4093-A294-2B1A91A61BF9}"/>
              </a:ext>
            </a:extLst>
          </p:cNvPr>
          <p:cNvCxnSpPr>
            <a:cxnSpLocks/>
          </p:cNvCxnSpPr>
          <p:nvPr/>
        </p:nvCxnSpPr>
        <p:spPr>
          <a:xfrm flipV="1">
            <a:off x="774865" y="6210795"/>
            <a:ext cx="0" cy="175952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B915CE02-1D58-480E-A375-C2C0CE6B63DE}"/>
              </a:ext>
            </a:extLst>
          </p:cNvPr>
          <p:cNvSpPr/>
          <p:nvPr/>
        </p:nvSpPr>
        <p:spPr>
          <a:xfrm>
            <a:off x="511629" y="5818910"/>
            <a:ext cx="5794168" cy="285007"/>
          </a:xfrm>
          <a:prstGeom prst="rect">
            <a:avLst/>
          </a:prstGeom>
          <a:noFill/>
          <a:ln w="127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137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8A837370-DCB8-4965-AD6C-9E5810E66C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827" y="1503470"/>
            <a:ext cx="6352345" cy="7794909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58260EFB-AEF9-408E-9690-F9A25B16BC4D}"/>
              </a:ext>
            </a:extLst>
          </p:cNvPr>
          <p:cNvSpPr/>
          <p:nvPr/>
        </p:nvSpPr>
        <p:spPr>
          <a:xfrm>
            <a:off x="2392876" y="2173185"/>
            <a:ext cx="1036123" cy="48688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C06C2732-4BAE-43D0-85AF-EAC2A45121C8}"/>
              </a:ext>
            </a:extLst>
          </p:cNvPr>
          <p:cNvSpPr/>
          <p:nvPr/>
        </p:nvSpPr>
        <p:spPr>
          <a:xfrm>
            <a:off x="133598" y="175158"/>
            <a:ext cx="3500251" cy="1173679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参加の登録をお願い致します。</a:t>
            </a:r>
            <a:endParaRPr kumimoji="1" lang="en-US" altLang="ja-JP" sz="20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21230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CAE3F81A-2353-4253-892E-8557855A8D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167" y="1725603"/>
            <a:ext cx="6125480" cy="7632151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737C6EF4-BFA9-4B6A-A713-A1204DE7C323}"/>
              </a:ext>
            </a:extLst>
          </p:cNvPr>
          <p:cNvSpPr/>
          <p:nvPr/>
        </p:nvSpPr>
        <p:spPr>
          <a:xfrm>
            <a:off x="133598" y="175158"/>
            <a:ext cx="6469083" cy="1173679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参加の登録を終えると　「次へ」　をクリックお願い致します。</a:t>
            </a:r>
            <a:endParaRPr kumimoji="1" lang="en-US" altLang="ja-JP" sz="20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582A488-1560-4BD3-B1DF-26C0B2BD8113}"/>
              </a:ext>
            </a:extLst>
          </p:cNvPr>
          <p:cNvSpPr/>
          <p:nvPr/>
        </p:nvSpPr>
        <p:spPr>
          <a:xfrm>
            <a:off x="2363190" y="7564582"/>
            <a:ext cx="2149434" cy="748145"/>
          </a:xfrm>
          <a:prstGeom prst="rect">
            <a:avLst/>
          </a:prstGeom>
          <a:noFill/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2EEC13AF-A59B-4148-84F0-E979449C5033}"/>
              </a:ext>
            </a:extLst>
          </p:cNvPr>
          <p:cNvCxnSpPr>
            <a:cxnSpLocks/>
          </p:cNvCxnSpPr>
          <p:nvPr/>
        </p:nvCxnSpPr>
        <p:spPr>
          <a:xfrm>
            <a:off x="4349338" y="1498273"/>
            <a:ext cx="0" cy="597130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5759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0CC9D694-872D-4A3D-8A7E-48D3B0FF4A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84123"/>
            <a:ext cx="6858000" cy="7657793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D5A8DAA-3F75-4ADA-836C-D46E268432D0}"/>
              </a:ext>
            </a:extLst>
          </p:cNvPr>
          <p:cNvSpPr/>
          <p:nvPr/>
        </p:nvSpPr>
        <p:spPr>
          <a:xfrm>
            <a:off x="133599" y="175158"/>
            <a:ext cx="6460176" cy="1173679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登録確認画面となります。</a:t>
            </a:r>
            <a:endParaRPr kumimoji="1" lang="en-US" altLang="ja-JP" sz="20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2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内容に誤りがなければ　「申込み」　をクリック。</a:t>
            </a:r>
            <a:endParaRPr kumimoji="1" lang="en-US" altLang="ja-JP" sz="20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961718C-B38E-4035-85D7-4E5D392FD2D3}"/>
              </a:ext>
            </a:extLst>
          </p:cNvPr>
          <p:cNvSpPr/>
          <p:nvPr/>
        </p:nvSpPr>
        <p:spPr>
          <a:xfrm>
            <a:off x="2910938" y="3431970"/>
            <a:ext cx="1036123" cy="48688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394831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</TotalTime>
  <Words>189</Words>
  <Application>Microsoft Office PowerPoint</Application>
  <PresentationFormat>A4 210 x 297 mm</PresentationFormat>
  <Paragraphs>26</Paragraphs>
  <Slides>10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5" baseType="lpstr">
      <vt:lpstr>Meiryo UI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豊山 秀男(JTB)</dc:creator>
  <cp:lastModifiedBy>kyoto4007</cp:lastModifiedBy>
  <cp:revision>9</cp:revision>
  <cp:lastPrinted>2022-07-28T11:21:52Z</cp:lastPrinted>
  <dcterms:created xsi:type="dcterms:W3CDTF">2021-07-30T05:21:48Z</dcterms:created>
  <dcterms:modified xsi:type="dcterms:W3CDTF">2022-07-28T11:35:21Z</dcterms:modified>
</cp:coreProperties>
</file>